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9" r:id="rId2"/>
    <p:sldId id="342" r:id="rId3"/>
    <p:sldId id="340" r:id="rId4"/>
    <p:sldId id="360" r:id="rId5"/>
    <p:sldId id="341" r:id="rId6"/>
    <p:sldId id="350" r:id="rId7"/>
    <p:sldId id="361" r:id="rId8"/>
    <p:sldId id="351" r:id="rId9"/>
    <p:sldId id="345" r:id="rId10"/>
    <p:sldId id="356" r:id="rId11"/>
    <p:sldId id="357" r:id="rId12"/>
    <p:sldId id="358" r:id="rId13"/>
    <p:sldId id="359" r:id="rId14"/>
    <p:sldId id="304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22" autoAdjust="0"/>
    <p:restoredTop sz="94660"/>
  </p:normalViewPr>
  <p:slideViewPr>
    <p:cSldViewPr>
      <p:cViewPr>
        <p:scale>
          <a:sx n="103" d="100"/>
          <a:sy n="103" d="100"/>
        </p:scale>
        <p:origin x="-121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0BE1B-4D3A-4096-AA38-95C722657751}" type="datetimeFigureOut">
              <a:rPr lang="es-MX" smtClean="0"/>
              <a:pPr/>
              <a:t>19/02/2016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14A6C-84D3-4B87-9D26-B024BA6F884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644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EDB14-AB09-49A8-B3EB-1CCA957D7F01}" type="datetimeFigureOut">
              <a:rPr lang="es-CO" smtClean="0"/>
              <a:pPr/>
              <a:t>19/02/2016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DBCC0-B219-4B02-80E5-AC6539BFB38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EDB14-AB09-49A8-B3EB-1CCA957D7F01}" type="datetimeFigureOut">
              <a:rPr lang="es-CO" smtClean="0"/>
              <a:pPr/>
              <a:t>19/02/2016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DBCC0-B219-4B02-80E5-AC6539BFB38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EDB14-AB09-49A8-B3EB-1CCA957D7F01}" type="datetimeFigureOut">
              <a:rPr lang="es-CO" smtClean="0"/>
              <a:pPr/>
              <a:t>19/02/2016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DBCC0-B219-4B02-80E5-AC6539BFB38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EDB14-AB09-49A8-B3EB-1CCA957D7F01}" type="datetimeFigureOut">
              <a:rPr lang="es-CO" smtClean="0"/>
              <a:pPr/>
              <a:t>19/02/2016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DBCC0-B219-4B02-80E5-AC6539BFB38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EDB14-AB09-49A8-B3EB-1CCA957D7F01}" type="datetimeFigureOut">
              <a:rPr lang="es-CO" smtClean="0"/>
              <a:pPr/>
              <a:t>19/02/2016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DBCC0-B219-4B02-80E5-AC6539BFB38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EDB14-AB09-49A8-B3EB-1CCA957D7F01}" type="datetimeFigureOut">
              <a:rPr lang="es-CO" smtClean="0"/>
              <a:pPr/>
              <a:t>19/02/2016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DBCC0-B219-4B02-80E5-AC6539BFB38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EDB14-AB09-49A8-B3EB-1CCA957D7F01}" type="datetimeFigureOut">
              <a:rPr lang="es-CO" smtClean="0"/>
              <a:pPr/>
              <a:t>19/02/2016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DBCC0-B219-4B02-80E5-AC6539BFB38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EDB14-AB09-49A8-B3EB-1CCA957D7F01}" type="datetimeFigureOut">
              <a:rPr lang="es-CO" smtClean="0"/>
              <a:pPr/>
              <a:t>19/02/2016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DBCC0-B219-4B02-80E5-AC6539BFB38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EDB14-AB09-49A8-B3EB-1CCA957D7F01}" type="datetimeFigureOut">
              <a:rPr lang="es-CO" smtClean="0"/>
              <a:pPr/>
              <a:t>19/02/2016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DBCC0-B219-4B02-80E5-AC6539BFB38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EDB14-AB09-49A8-B3EB-1CCA957D7F01}" type="datetimeFigureOut">
              <a:rPr lang="es-CO" smtClean="0"/>
              <a:pPr/>
              <a:t>19/02/2016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DBCC0-B219-4B02-80E5-AC6539BFB38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FEDB14-AB09-49A8-B3EB-1CCA957D7F01}" type="datetimeFigureOut">
              <a:rPr lang="es-CO" smtClean="0"/>
              <a:pPr/>
              <a:t>19/02/2016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5DBCC0-B219-4B02-80E5-AC6539BFB386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Diseño CENFER\2016\C\Cenfer\Espacios Publicitarios\Presentacion leones\Fondo 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istrador@leonesf4.org?subject=Incentivo%20Comercial%20LXX%20Convenci&#243;n%20Nacional%20de%20Leones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iseño CENFER\2016\C\Cenfer\Espacios Publicitarios\Presentación\piez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23928" y="1412776"/>
            <a:ext cx="48965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Producción y distribución</a:t>
            </a:r>
          </a:p>
          <a:p>
            <a:pPr algn="ctr"/>
            <a:r>
              <a:rPr lang="es-CO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VALOR: $5.000.000</a:t>
            </a:r>
          </a:p>
          <a:p>
            <a:pPr algn="ctr"/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Distribución</a:t>
            </a:r>
          </a:p>
          <a:p>
            <a:pPr algn="ctr"/>
            <a:r>
              <a:rPr lang="es-CO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VALOR: $2.000.000</a:t>
            </a:r>
          </a:p>
          <a:p>
            <a:pPr algn="ctr"/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O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CANTIDAD: </a:t>
            </a:r>
            <a:r>
              <a:rPr lang="es-C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1.000 unidades</a:t>
            </a:r>
          </a:p>
          <a:p>
            <a:pPr algn="ctr"/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O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ÚNICO PATROCINADOR</a:t>
            </a:r>
          </a:p>
          <a:p>
            <a:pPr algn="ctr"/>
            <a:r>
              <a:rPr lang="es-C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Pieza gráfica de 16 x 16 cm que será entregada a los asistentes del evento con la imagen del evento y el logo de su compañía</a:t>
            </a:r>
            <a:endParaRPr lang="es-CO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O" sz="2000" dirty="0" smtClean="0"/>
              <a:t> </a:t>
            </a:r>
            <a:endParaRPr lang="es-CO" sz="2000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36206" y="1034738"/>
            <a:ext cx="3384376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20" b="1" dirty="0" smtClean="0">
                <a:solidFill>
                  <a:schemeClr val="accent1">
                    <a:lumMod val="75000"/>
                  </a:schemeClr>
                </a:solidFill>
              </a:rPr>
              <a:t>LIBRETA DE</a:t>
            </a:r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s-CO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25862" y="1412776"/>
            <a:ext cx="3466728" cy="5548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rgbClr val="FFCC66"/>
                </a:solidFill>
              </a:rPr>
              <a:t>NOTAS</a:t>
            </a:r>
            <a:endParaRPr lang="es-CO" dirty="0">
              <a:solidFill>
                <a:srgbClr val="FFCC66"/>
              </a:solidFill>
            </a:endParaRPr>
          </a:p>
        </p:txBody>
      </p:sp>
      <p:pic>
        <p:nvPicPr>
          <p:cNvPr id="11267" name="Picture 3" descr="D:\Diseño CENFER\2016\C\Cenfer\Espacios Publicitarios\Presentacion leones\Recursos\agen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5" y="1973871"/>
            <a:ext cx="3847995" cy="400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2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121987" y="1412776"/>
            <a:ext cx="46805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Producción y distribución</a:t>
            </a:r>
          </a:p>
          <a:p>
            <a:pPr algn="ctr"/>
            <a:r>
              <a:rPr lang="es-CO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VALOR: $2.500.000</a:t>
            </a:r>
          </a:p>
          <a:p>
            <a:pPr algn="ctr"/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Distribución</a:t>
            </a:r>
          </a:p>
          <a:p>
            <a:pPr algn="ctr"/>
            <a:r>
              <a:rPr lang="es-CO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VALOR: $1.500.000</a:t>
            </a:r>
          </a:p>
          <a:p>
            <a:pPr algn="ctr"/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O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CANTIDAD: </a:t>
            </a:r>
            <a:r>
              <a:rPr lang="es-C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1000 unidades</a:t>
            </a:r>
          </a:p>
          <a:p>
            <a:pPr algn="ctr"/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O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ÚNICO PATROCINADOR</a:t>
            </a:r>
          </a:p>
          <a:p>
            <a:pPr algn="ctr"/>
            <a:endParaRPr lang="es-CO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Material publicitario entregado a cada participante, con la imagen del evento y el logo de su compañía</a:t>
            </a:r>
            <a:endParaRPr lang="es-CO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36206" y="1034738"/>
            <a:ext cx="3384376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20" b="1" dirty="0" smtClean="0">
                <a:solidFill>
                  <a:schemeClr val="accent1">
                    <a:lumMod val="75000"/>
                  </a:schemeClr>
                </a:solidFill>
              </a:rPr>
              <a:t>ESFEROS</a:t>
            </a:r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s-CO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25862" y="1412776"/>
            <a:ext cx="3466728" cy="5548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rgbClr val="FFCC66"/>
                </a:solidFill>
              </a:rPr>
              <a:t>RETRACTIL</a:t>
            </a:r>
            <a:endParaRPr lang="es-CO" dirty="0">
              <a:solidFill>
                <a:srgbClr val="FFCC66"/>
              </a:solidFill>
            </a:endParaRPr>
          </a:p>
        </p:txBody>
      </p:sp>
      <p:pic>
        <p:nvPicPr>
          <p:cNvPr id="12290" name="Picture 2" descr="D:\Diseño CENFER\2016\C\Cenfer\Espacios Publicitarios\Presentacion leones\Recursos\lapice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9744"/>
            <a:ext cx="4740605" cy="493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499992" y="1712666"/>
            <a:ext cx="43873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VALOR: </a:t>
            </a:r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$3.000.000</a:t>
            </a:r>
          </a:p>
          <a:p>
            <a:pPr algn="ctr"/>
            <a:endParaRPr lang="es-CO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O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CANTIDAD: </a:t>
            </a:r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1000 unidades</a:t>
            </a:r>
          </a:p>
          <a:p>
            <a:pPr algn="ctr"/>
            <a:endParaRPr lang="es-CO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O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ÚNICO PATROCINADOR</a:t>
            </a:r>
          </a:p>
          <a:p>
            <a:pPr algn="ctr"/>
            <a:endParaRPr lang="es-CO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Cinta impresa con el logo del evento y el logo de su empresa a una tinta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36206" y="1034738"/>
            <a:ext cx="3384376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20" b="1" dirty="0" smtClean="0">
                <a:solidFill>
                  <a:schemeClr val="accent1">
                    <a:lumMod val="75000"/>
                  </a:schemeClr>
                </a:solidFill>
              </a:rPr>
              <a:t>CINTA</a:t>
            </a:r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s-CO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25862" y="1412776"/>
            <a:ext cx="3466728" cy="5548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rgbClr val="FFCC66"/>
                </a:solidFill>
              </a:rPr>
              <a:t>ESCARAPELAS</a:t>
            </a:r>
            <a:endParaRPr lang="es-CO" dirty="0">
              <a:solidFill>
                <a:srgbClr val="FFCC66"/>
              </a:solidFill>
            </a:endParaRPr>
          </a:p>
        </p:txBody>
      </p:sp>
      <p:pic>
        <p:nvPicPr>
          <p:cNvPr id="13314" name="Picture 2" descr="D:\Diseño CENFER\2016\C\Cenfer\Espacios Publicitarios\Presentacion leones\Recursos\escarape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01" y="1967645"/>
            <a:ext cx="2734981" cy="374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4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427984" y="1412776"/>
            <a:ext cx="4286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VALOR:  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$ 3.500.000</a:t>
            </a:r>
            <a:endParaRPr lang="es-CO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endParaRPr lang="es-MX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MX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CANTIDADES:  </a:t>
            </a: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5</a:t>
            </a:r>
            <a:r>
              <a:rPr lang="es-MX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00 unidades.</a:t>
            </a:r>
          </a:p>
          <a:p>
            <a:pPr algn="ctr"/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O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ÚNICO PATROCINADOR</a:t>
            </a:r>
            <a:endParaRPr lang="es-MX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endParaRPr lang="es-MX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MX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Especificaciones: Los forros para las sillas que se ubicarán en el salón de conferencias para los asistentes al evento con la imagen de su empresa a una tinta</a:t>
            </a:r>
          </a:p>
          <a:p>
            <a:pPr algn="ctr"/>
            <a:endParaRPr lang="es-MX" sz="2000" dirty="0" smtClean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36206" y="1034738"/>
            <a:ext cx="3384376" cy="5760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20" b="1" dirty="0" smtClean="0">
                <a:solidFill>
                  <a:schemeClr val="accent1">
                    <a:lumMod val="75000"/>
                  </a:schemeClr>
                </a:solidFill>
              </a:rPr>
              <a:t>FORRO DE</a:t>
            </a:r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s-CO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25862" y="1412776"/>
            <a:ext cx="3466728" cy="5548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rgbClr val="FFCC66"/>
                </a:solidFill>
              </a:rPr>
              <a:t>SILLAS</a:t>
            </a:r>
            <a:endParaRPr lang="es-CO" dirty="0">
              <a:solidFill>
                <a:srgbClr val="FFCC66"/>
              </a:solidFill>
            </a:endParaRPr>
          </a:p>
        </p:txBody>
      </p:sp>
      <p:pic>
        <p:nvPicPr>
          <p:cNvPr id="14339" name="Picture 3" descr="D:\Diseño CENFER\2016\C\Cenfer\Espacios Publicitarios\Presentacion leones\Recursos\sil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80" y="1850908"/>
            <a:ext cx="2869019" cy="373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iseño CENFER\2016\C\Cenfer\Espacios Publicitarios\Presentacion leones\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22"/>
          <p:cNvSpPr txBox="1"/>
          <p:nvPr/>
        </p:nvSpPr>
        <p:spPr>
          <a:xfrm>
            <a:off x="1331640" y="3491716"/>
            <a:ext cx="6912768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LXX CONVENCION NACIONAL DE LEONES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ASOCIACION DE CLUBES DE LEONES DISTRITO MULTIPLE F</a:t>
            </a:r>
            <a:endParaRPr lang="pt-BR" sz="2400" b="1" dirty="0" smtClean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sz="2400" dirty="0" err="1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Email</a:t>
            </a:r>
            <a:r>
              <a:rPr lang="pt-BR" sz="2400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: </a:t>
            </a:r>
            <a:r>
              <a:rPr lang="pt-BR" sz="2400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  <a:hlinkClick r:id="rId3"/>
              </a:rPr>
              <a:t>administrador@leonesf4.org</a:t>
            </a:r>
            <a:endParaRPr lang="pt-BR" sz="2400" b="1" dirty="0" smtClean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CEL:316-6245705/ 300-3471978 </a:t>
            </a:r>
            <a:endParaRPr lang="pt-BR" sz="2400" b="1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Bucaramanga</a:t>
            </a:r>
            <a:endParaRPr lang="pt-BR" sz="2400" b="1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 descr="D:\Diseño CENFER\2016\C\Cenfer\Espacios Publicitarios\Presentacion leones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8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iseño CENFER\2016\C\Cenfer\Espacios Publicitarios\Presentacion leones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5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83671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DEL 26 AL 29 DE MAYO</a:t>
            </a:r>
          </a:p>
          <a:p>
            <a:pPr algn="ctr"/>
            <a:r>
              <a:rPr lang="es-CO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BUCARAMANGA</a:t>
            </a:r>
          </a:p>
          <a:p>
            <a:pPr algn="ctr"/>
            <a:endParaRPr lang="es-CO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Encuentro de capacitación leonística con temas especializados y relacionados con la salud, el medio ambiente y la mitigación de hambre. </a:t>
            </a:r>
          </a:p>
          <a:p>
            <a:pPr algn="ctr"/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O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Perfil de los Leones:</a:t>
            </a:r>
          </a:p>
          <a:p>
            <a:pPr algn="ctr"/>
            <a:r>
              <a:rPr lang="es-C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Gerentes</a:t>
            </a:r>
          </a:p>
          <a:p>
            <a:pPr algn="ctr"/>
            <a:r>
              <a:rPr lang="es-C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Propietarios de grandes empresas regionales y nacionales.</a:t>
            </a:r>
          </a:p>
          <a:p>
            <a:pPr algn="ctr"/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algn="ctr"/>
            <a:r>
              <a:rPr lang="es-CO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Obras importantes:</a:t>
            </a:r>
          </a:p>
          <a:p>
            <a:pPr algn="ctr"/>
            <a:r>
              <a:rPr lang="es-C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Realizarán la entrega del primer Hemomóvil de servicio, durante el evento. </a:t>
            </a:r>
            <a:endParaRPr lang="es-CO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es-CO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endParaRPr lang="es-CO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90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9" name="Picture 5" descr="D:\Diseño CENFER\2016\C\Cenfer\Espacios Publicitarios\Presentacion leones\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76056" y="1359927"/>
            <a:ext cx="38164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Logo en las Escarapelas del evento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Video Promocional de su empresa en  Pantallas </a:t>
            </a:r>
            <a:r>
              <a:rPr lang="es-CO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Led</a:t>
            </a:r>
            <a:endParaRPr lang="es-CO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Logo en el </a:t>
            </a:r>
            <a:r>
              <a:rPr lang="es-CO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Backing</a:t>
            </a: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Oficial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Logo en la Libreta de Notas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Logo en los lapiceros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Logo en la Papelería Oficial de la Convención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Logo Página Web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Espacio comercial - Stand 9m2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Pendón lateral y Frontal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Presencia comercial en las actividades lúdicas y de integración.</a:t>
            </a:r>
            <a:endParaRPr lang="es-CO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830444" y="548680"/>
            <a:ext cx="3384376" cy="576064"/>
          </a:xfrm>
        </p:spPr>
        <p:txBody>
          <a:bodyPr/>
          <a:lstStyle/>
          <a:p>
            <a:r>
              <a:rPr lang="x-none" sz="3620" b="1" dirty="0" smtClean="0">
                <a:solidFill>
                  <a:schemeClr val="accent1">
                    <a:lumMod val="75000"/>
                  </a:schemeClr>
                </a:solidFill>
              </a:rPr>
              <a:t>PATROCINIO DE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CO" b="1" dirty="0">
                <a:solidFill>
                  <a:schemeClr val="tx2">
                    <a:lumMod val="75000"/>
                  </a:schemeClr>
                </a:solidFill>
              </a:rPr>
            </a:br>
            <a:endParaRPr lang="es-CO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830444" y="908720"/>
            <a:ext cx="3466728" cy="5548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4000" b="1" dirty="0" smtClean="0">
                <a:solidFill>
                  <a:srgbClr val="FFCC66"/>
                </a:solidFill>
              </a:rPr>
              <a:t>$20 MILLONES</a:t>
            </a:r>
            <a:endParaRPr lang="es-CO" sz="4000" dirty="0">
              <a:solidFill>
                <a:srgbClr val="FFCC66"/>
              </a:solidFill>
            </a:endParaRPr>
          </a:p>
        </p:txBody>
      </p:sp>
      <p:pic>
        <p:nvPicPr>
          <p:cNvPr id="5126" name="Picture 6" descr="D:\Diseño CENFER\2016\C\Cenfer\Espacios Publicitarios\Presentacion leones\Recursos\medidas backing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3" y="620688"/>
            <a:ext cx="604927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Diseño CENFER\2016\C\Cenfer\Espacios Publicitarios\Presentacion leones\Recursos\escarapel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" y="3573016"/>
            <a:ext cx="1131149" cy="154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Diseño CENFER\2016\C\Cenfer\Espacios Publicitarios\Presentacion leones\Recursos\carpet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13" y="3659403"/>
            <a:ext cx="1781068" cy="16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Diseño CENFER\2016\C\Cenfer\Espacios Publicitarios\Presentacion leones\Recursos\we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1807851" cy="96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D:\Diseño CENFER\2016\C\Cenfer\Espacios Publicitarios\Presentacion leones\Recursos\agenda lapicer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139" y="4233040"/>
            <a:ext cx="1078883" cy="112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iseño CENFER\2016\C\Cenfer\Espacios Publicitarios\Presentacion leones\Recursos\lapicer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2016224" cy="209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8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04048" y="2060848"/>
            <a:ext cx="3816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Video Promocional de su empresa en  Pantallas </a:t>
            </a:r>
            <a:r>
              <a:rPr lang="es-CO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Led</a:t>
            </a:r>
            <a:endParaRPr lang="es-CO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Logo en el </a:t>
            </a:r>
            <a:r>
              <a:rPr lang="es-CO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Backing</a:t>
            </a: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Oficial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Logo en la Papelería Oficial de la Convención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Logo Página Web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Espacio comercial - Stand 9m2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Pendón lateral y Frontal </a:t>
            </a: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3384376" cy="576064"/>
          </a:xfrm>
        </p:spPr>
        <p:txBody>
          <a:bodyPr/>
          <a:lstStyle/>
          <a:p>
            <a:r>
              <a:rPr lang="x-none" sz="3620" b="1" dirty="0" smtClean="0">
                <a:solidFill>
                  <a:schemeClr val="accent1">
                    <a:lumMod val="75000"/>
                  </a:schemeClr>
                </a:solidFill>
              </a:rPr>
              <a:t>PATROCINIO DE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CO" b="1" dirty="0">
                <a:solidFill>
                  <a:schemeClr val="tx2">
                    <a:lumMod val="75000"/>
                  </a:schemeClr>
                </a:solidFill>
              </a:rPr>
            </a:br>
            <a:endParaRPr lang="es-CO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971600" y="908720"/>
            <a:ext cx="3466728" cy="5548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4000" b="1" smtClean="0">
                <a:solidFill>
                  <a:srgbClr val="FFCC66"/>
                </a:solidFill>
              </a:rPr>
              <a:t>$</a:t>
            </a:r>
            <a:r>
              <a:rPr lang="es-CO" sz="4000" b="1" dirty="0" smtClean="0">
                <a:solidFill>
                  <a:srgbClr val="FFCC66"/>
                </a:solidFill>
              </a:rPr>
              <a:t>1</a:t>
            </a:r>
            <a:r>
              <a:rPr lang="x-none" sz="4000" b="1" smtClean="0">
                <a:solidFill>
                  <a:srgbClr val="FFCC66"/>
                </a:solidFill>
              </a:rPr>
              <a:t>0 </a:t>
            </a:r>
            <a:r>
              <a:rPr lang="x-none" sz="4000" b="1" dirty="0" smtClean="0">
                <a:solidFill>
                  <a:srgbClr val="FFCC66"/>
                </a:solidFill>
              </a:rPr>
              <a:t>MILLONES</a:t>
            </a:r>
            <a:endParaRPr lang="es-CO" sz="4000" dirty="0">
              <a:solidFill>
                <a:srgbClr val="FFCC66"/>
              </a:solidFill>
            </a:endParaRPr>
          </a:p>
        </p:txBody>
      </p:sp>
      <p:pic>
        <p:nvPicPr>
          <p:cNvPr id="5126" name="Picture 6" descr="D:\Diseño CENFER\2016\C\Cenfer\Espacios Publicitarios\Presentacion leones\Recursos\medidas backing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3" y="620688"/>
            <a:ext cx="604927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Diseño CENFER\2016\C\Cenfer\Espacios Publicitarios\Presentacion leones\Recursos\carpe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1781068" cy="16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Diseño CENFER\2016\C\Cenfer\Espacios Publicitarios\Presentacion leones\Recursos\we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1807851" cy="96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8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652120" y="2060848"/>
            <a:ext cx="3283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Logo en el </a:t>
            </a:r>
            <a:r>
              <a:rPr lang="es-CO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Backing</a:t>
            </a:r>
            <a:r>
              <a:rPr lang="es-C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Principal de la convención.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Pendón Lateral y Frontal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O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Stand comercial de 9 m2</a:t>
            </a:r>
            <a:endParaRPr lang="es-CO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827584" y="550981"/>
            <a:ext cx="3384376" cy="576064"/>
          </a:xfrm>
        </p:spPr>
        <p:txBody>
          <a:bodyPr/>
          <a:lstStyle/>
          <a:p>
            <a:r>
              <a:rPr lang="x-none" sz="3620" b="1" dirty="0" smtClean="0">
                <a:solidFill>
                  <a:schemeClr val="accent1">
                    <a:lumMod val="75000"/>
                  </a:schemeClr>
                </a:solidFill>
              </a:rPr>
              <a:t>PATROCINIO DE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CO" b="1" dirty="0">
                <a:solidFill>
                  <a:schemeClr val="tx2">
                    <a:lumMod val="75000"/>
                  </a:schemeClr>
                </a:solidFill>
              </a:rPr>
            </a:br>
            <a:endParaRPr lang="es-CO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817240" y="929019"/>
            <a:ext cx="3466728" cy="5548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b="1" dirty="0" smtClean="0">
                <a:solidFill>
                  <a:srgbClr val="FFCC66"/>
                </a:solidFill>
              </a:rPr>
              <a:t>$5 MILLONES</a:t>
            </a:r>
            <a:endParaRPr lang="es-CO" dirty="0">
              <a:solidFill>
                <a:srgbClr val="FFCC66"/>
              </a:solidFill>
            </a:endParaRPr>
          </a:p>
        </p:txBody>
      </p:sp>
      <p:pic>
        <p:nvPicPr>
          <p:cNvPr id="12" name="Picture 3" descr="D:\Diseño CENFER\2016\C\Cenfer\Espacios Publicitarios\Presentacion leones\Recursos\medidas backing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5380183" cy="422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179512" y="3356992"/>
            <a:ext cx="2056831" cy="2232248"/>
            <a:chOff x="5266185" y="2108932"/>
            <a:chExt cx="3456384" cy="336441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2" t="39154" r="20177" b="20348"/>
            <a:stretch/>
          </p:blipFill>
          <p:spPr bwMode="auto">
            <a:xfrm>
              <a:off x="5266185" y="2108932"/>
              <a:ext cx="3456384" cy="3364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17 Rectángulo"/>
            <p:cNvSpPr/>
            <p:nvPr/>
          </p:nvSpPr>
          <p:spPr>
            <a:xfrm>
              <a:off x="5962029" y="2749082"/>
              <a:ext cx="2064696" cy="5013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9" name="Picture 3" descr="D:\Diseño CENFER\2016\C\Cenfer\Espacios Publicitarios\Presentacion leones\Recursos\Rollu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6" t="31579" r="18106" b="25658"/>
          <a:stretch>
            <a:fillRect/>
          </a:stretch>
        </p:blipFill>
        <p:spPr bwMode="auto">
          <a:xfrm>
            <a:off x="323528" y="3573016"/>
            <a:ext cx="170160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Diseño CENFER\2016\C\Cenfer\Espacios Publicitarios\Presentacion leones\Recursos\Roll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0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179512" y="2348880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Presencia de marca con logo full color en el </a:t>
            </a:r>
            <a:r>
              <a:rPr lang="es-CO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Backing</a:t>
            </a:r>
            <a:r>
              <a:rPr lang="es-CO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Principal </a:t>
            </a:r>
          </a:p>
          <a:p>
            <a:pPr algn="ctr"/>
            <a:endParaRPr lang="es-CO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es-CO" sz="2800" b="1" dirty="0" smtClean="0">
                <a:solidFill>
                  <a:srgbClr val="FFCC66"/>
                </a:solidFill>
                <a:latin typeface="+mj-lt"/>
                <a:ea typeface="+mj-ea"/>
                <a:cs typeface="+mj-cs"/>
              </a:rPr>
              <a:t>Valor: $ 2.000.000 + IVA </a:t>
            </a:r>
          </a:p>
          <a:p>
            <a:pPr algn="ctr"/>
            <a:r>
              <a:rPr lang="es-CO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Cantidad: 1</a:t>
            </a:r>
            <a:endParaRPr lang="es-MX" sz="2400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9219" name="Picture 3" descr="D:\Diseño CENFER\2016\C\Cenfer\Espacios Publicitarios\Presentacion leones\Recursos\medidas backing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5962931" cy="468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636206" y="1034738"/>
            <a:ext cx="3384376" cy="576064"/>
          </a:xfrm>
        </p:spPr>
        <p:txBody>
          <a:bodyPr/>
          <a:lstStyle/>
          <a:p>
            <a:r>
              <a:rPr lang="es-ES" sz="3620" b="1" dirty="0" smtClean="0">
                <a:solidFill>
                  <a:schemeClr val="accent1">
                    <a:lumMod val="75000"/>
                  </a:schemeClr>
                </a:solidFill>
              </a:rPr>
              <a:t>BACKING</a:t>
            </a: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CO" b="1" dirty="0">
                <a:solidFill>
                  <a:schemeClr val="tx2">
                    <a:lumMod val="75000"/>
                  </a:schemeClr>
                </a:solidFill>
              </a:rPr>
            </a:br>
            <a:endParaRPr lang="es-CO" dirty="0"/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625862" y="1412776"/>
            <a:ext cx="3466728" cy="5548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rgbClr val="FFCC66"/>
                </a:solidFill>
              </a:rPr>
              <a:t>PRINCIPAL</a:t>
            </a:r>
            <a:endParaRPr lang="es-CO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  <a:effectLst>
          <a:innerShdw blurRad="63500" dist="50800" dir="13500000">
            <a:schemeClr val="tx1">
              <a:alpha val="50000"/>
            </a:schemeClr>
          </a:innerShdw>
        </a:effectLst>
      </a:spPr>
      <a:bodyPr rtlCol="0" anchor="ctr"/>
      <a:lstStyle>
        <a:defPPr algn="ctr">
          <a:defRPr sz="2000" b="1" i="1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chemeClr val="bg1">
                  <a:alpha val="43000"/>
                </a:schemeClr>
              </a:outerShdw>
            </a:effectLst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14783</TotalTime>
  <Words>384</Words>
  <Application>Microsoft Office PowerPoint</Application>
  <PresentationFormat>Presentación en pantalla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PATROCINIO DE </vt:lpstr>
      <vt:lpstr>PATROCINIO DE </vt:lpstr>
      <vt:lpstr>PATROCINIO DE </vt:lpstr>
      <vt:lpstr>BACKING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Catalina Navas</dc:creator>
  <cp:lastModifiedBy>Fernando</cp:lastModifiedBy>
  <cp:revision>501</cp:revision>
  <dcterms:created xsi:type="dcterms:W3CDTF">2013-08-20T20:02:50Z</dcterms:created>
  <dcterms:modified xsi:type="dcterms:W3CDTF">2016-02-19T11:46:43Z</dcterms:modified>
</cp:coreProperties>
</file>